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586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46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6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0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00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198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295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98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88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76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D6CB3-169F-4525-8A95-330E040B653C}" type="datetimeFigureOut">
              <a:rPr kumimoji="1" lang="ja-JP" altLang="en-US" smtClean="0"/>
              <a:t>2013/2/2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41563-E43B-4E16-ADF9-389986B371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50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>
                <a:alpha val="0"/>
              </a:srgbClr>
            </a:gs>
            <a:gs pos="64999">
              <a:srgbClr val="F0EBD5"/>
            </a:gs>
            <a:gs pos="100000">
              <a:srgbClr val="D1C39F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-99392"/>
            <a:ext cx="7772400" cy="1470025"/>
          </a:xfrm>
        </p:spPr>
        <p:txBody>
          <a:bodyPr/>
          <a:lstStyle/>
          <a:p>
            <a:r>
              <a:rPr kumimoji="1" lang="ja-JP" altLang="en-US" dirty="0" smtClean="0"/>
              <a:t>東進ハイスクール蒲田校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入学説明会開催！</a:t>
            </a:r>
            <a:endParaRPr kumimoji="1" lang="ja-JP" altLang="en-US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539552" y="3284984"/>
            <a:ext cx="7772400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/>
              <a:t>～内容～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①</a:t>
            </a:r>
            <a:r>
              <a:rPr lang="en-US" altLang="ja-JP" dirty="0"/>
              <a:t>1</a:t>
            </a:r>
            <a:r>
              <a:rPr lang="ja-JP" altLang="en-US" dirty="0"/>
              <a:t>年が</a:t>
            </a:r>
            <a:r>
              <a:rPr lang="en-US" altLang="ja-JP" dirty="0"/>
              <a:t>3</a:t>
            </a:r>
            <a:r>
              <a:rPr lang="ja-JP" altLang="en-US" dirty="0"/>
              <a:t>倍になる学習法</a:t>
            </a:r>
          </a:p>
          <a:p>
            <a:pPr algn="l"/>
            <a:r>
              <a:rPr lang="ja-JP" altLang="en-US" dirty="0"/>
              <a:t>②志望校合格までともに頑張る伴走者</a:t>
            </a:r>
          </a:p>
          <a:p>
            <a:pPr algn="l"/>
            <a:r>
              <a:rPr lang="ja-JP" altLang="en-US" dirty="0"/>
              <a:t>③予備校界随一の実力講師陣</a:t>
            </a:r>
          </a:p>
          <a:p>
            <a:pPr algn="l"/>
            <a:r>
              <a:rPr lang="ja-JP" altLang="en-US" dirty="0"/>
              <a:t>④他の予備校にはない東進だけの･･･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539552" y="980728"/>
            <a:ext cx="7772400" cy="2448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dirty="0" smtClean="0"/>
              <a:t>～日程～</a:t>
            </a:r>
            <a:endParaRPr lang="en-US" altLang="ja-JP" dirty="0" smtClean="0"/>
          </a:p>
          <a:p>
            <a:pPr algn="l"/>
            <a:r>
              <a:rPr lang="en-US" altLang="ja-JP" dirty="0" smtClean="0"/>
              <a:t>Ⅰ</a:t>
            </a:r>
            <a:r>
              <a:rPr lang="ja-JP" altLang="en-US" dirty="0" smtClean="0"/>
              <a:t>：２月５日（火）</a:t>
            </a:r>
            <a:endParaRPr lang="en-US" altLang="ja-JP" dirty="0" smtClean="0"/>
          </a:p>
          <a:p>
            <a:pPr algn="l"/>
            <a:r>
              <a:rPr lang="en-US" altLang="ja-JP" dirty="0" smtClean="0"/>
              <a:t>16:00</a:t>
            </a:r>
            <a:r>
              <a:rPr lang="ja-JP" altLang="en-US" dirty="0" smtClean="0"/>
              <a:t>～　</a:t>
            </a:r>
            <a:r>
              <a:rPr lang="en-US" altLang="ja-JP" dirty="0" smtClean="0"/>
              <a:t>/</a:t>
            </a:r>
            <a:r>
              <a:rPr lang="ja-JP" altLang="en-US" dirty="0" smtClean="0"/>
              <a:t>　</a:t>
            </a:r>
            <a:r>
              <a:rPr lang="en-US" altLang="ja-JP" dirty="0" smtClean="0"/>
              <a:t>19:00</a:t>
            </a:r>
            <a:r>
              <a:rPr lang="ja-JP" altLang="en-US" dirty="0" smtClean="0"/>
              <a:t>～</a:t>
            </a:r>
            <a:endParaRPr lang="en-US" altLang="ja-JP" dirty="0" smtClean="0"/>
          </a:p>
          <a:p>
            <a:pPr algn="l"/>
            <a:r>
              <a:rPr lang="en-US" altLang="ja-JP" dirty="0" smtClean="0"/>
              <a:t>Ⅱ</a:t>
            </a:r>
            <a:r>
              <a:rPr lang="ja-JP" altLang="en-US" dirty="0" smtClean="0"/>
              <a:t>：２月２３日（土）</a:t>
            </a:r>
            <a:endParaRPr lang="en-US" altLang="ja-JP" dirty="0" smtClean="0"/>
          </a:p>
          <a:p>
            <a:pPr algn="l"/>
            <a:r>
              <a:rPr lang="en-US" altLang="ja-JP" dirty="0" smtClean="0"/>
              <a:t>16:00</a:t>
            </a:r>
            <a:r>
              <a:rPr lang="ja-JP" altLang="en-US" dirty="0" smtClean="0"/>
              <a:t>～　</a:t>
            </a:r>
            <a:r>
              <a:rPr lang="en-US" altLang="ja-JP" dirty="0" smtClean="0"/>
              <a:t>/</a:t>
            </a:r>
            <a:r>
              <a:rPr lang="ja-JP" altLang="en-US" dirty="0" smtClean="0"/>
              <a:t>　</a:t>
            </a:r>
            <a:r>
              <a:rPr lang="en-US" altLang="ja-JP" dirty="0" smtClean="0"/>
              <a:t>19:00</a:t>
            </a:r>
            <a:r>
              <a:rPr lang="ja-JP" altLang="en-US" dirty="0" smtClean="0"/>
              <a:t>～</a:t>
            </a:r>
            <a:endParaRPr lang="en-US" altLang="ja-JP" dirty="0" smtClean="0"/>
          </a:p>
          <a:p>
            <a:pPr algn="l"/>
            <a:r>
              <a:rPr lang="en-US" altLang="ja-JP" dirty="0" smtClean="0"/>
              <a:t>※</a:t>
            </a:r>
            <a:r>
              <a:rPr lang="ja-JP" altLang="en-US" dirty="0" smtClean="0"/>
              <a:t>いずれか都合の良いお日にち、お時間をお選びください。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08104" y="626468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+mj-ea"/>
                <a:ea typeface="+mj-ea"/>
              </a:rPr>
              <a:t>東進ハイスクール蒲田校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539552" y="4725144"/>
            <a:ext cx="7772400" cy="165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 smtClean="0"/>
              <a:t>～申し込み方法～</a:t>
            </a:r>
            <a:endParaRPr lang="en-US" altLang="ja-JP" sz="2400" dirty="0" smtClean="0"/>
          </a:p>
          <a:p>
            <a:pPr algn="l"/>
            <a:r>
              <a:rPr lang="ja-JP" altLang="en-US" sz="2400" dirty="0" smtClean="0"/>
              <a:t>電話</a:t>
            </a:r>
            <a:r>
              <a:rPr lang="ja-JP" altLang="en-US" sz="2400" dirty="0"/>
              <a:t>　</a:t>
            </a:r>
            <a:r>
              <a:rPr lang="ja-JP" altLang="en-US" sz="2400" dirty="0" smtClean="0"/>
              <a:t>℡</a:t>
            </a:r>
            <a:r>
              <a:rPr lang="en-US" altLang="ja-JP" sz="2400" dirty="0" smtClean="0"/>
              <a:t>0120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265</a:t>
            </a:r>
            <a:r>
              <a:rPr lang="ja-JP" altLang="en-US" sz="2400" dirty="0" smtClean="0"/>
              <a:t>－</a:t>
            </a:r>
            <a:r>
              <a:rPr lang="en-US" altLang="ja-JP" sz="2400" dirty="0" smtClean="0"/>
              <a:t>104</a:t>
            </a:r>
          </a:p>
          <a:p>
            <a:pPr algn="l"/>
            <a:r>
              <a:rPr lang="ja-JP" altLang="en-US" sz="2400" dirty="0" smtClean="0"/>
              <a:t>お名前、学年、電話番号、ご希望の日程をお伝えください。</a:t>
            </a:r>
            <a:endParaRPr lang="en-US" altLang="ja-JP" sz="2400" dirty="0" smtClean="0"/>
          </a:p>
        </p:txBody>
      </p:sp>
      <p:pic>
        <p:nvPicPr>
          <p:cNvPr id="1027" name="Picture 3" descr="C:\Users\HS95C001-P\AppData\Local\Microsoft\Windows\Temporary Internet Files\Content.IE5\TN9NWD2I\MC9002975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579" y="3573016"/>
            <a:ext cx="2031198" cy="1847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977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62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東進ハイスクール蒲田校 入学説明会開催！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東進ハイスクール蒲田校 入学説明会</dc:title>
  <dc:creator>HS95C001-P</dc:creator>
  <cp:lastModifiedBy>HS95C001-P</cp:lastModifiedBy>
  <cp:revision>8</cp:revision>
  <dcterms:created xsi:type="dcterms:W3CDTF">2013-02-02T00:46:48Z</dcterms:created>
  <dcterms:modified xsi:type="dcterms:W3CDTF">2013-02-02T05:27:55Z</dcterms:modified>
</cp:coreProperties>
</file>